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5" r:id="rId2"/>
    <p:sldId id="278" r:id="rId3"/>
    <p:sldId id="277" r:id="rId4"/>
  </p:sldIdLst>
  <p:sldSz cx="6858000" cy="9906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EFF7A7"/>
    <a:srgbClr val="F0AAEB"/>
    <a:srgbClr val="D828CB"/>
    <a:srgbClr val="FFF75D"/>
    <a:srgbClr val="FFFA26"/>
    <a:srgbClr val="0033CC"/>
    <a:srgbClr val="FF3300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3665" autoAdjust="0"/>
  </p:normalViewPr>
  <p:slideViewPr>
    <p:cSldViewPr>
      <p:cViewPr varScale="1">
        <p:scale>
          <a:sx n="118" d="100"/>
          <a:sy n="118" d="100"/>
        </p:scale>
        <p:origin x="-6368" y="-142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94" y="-11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6412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6412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993048F0-CCBB-470F-A6EA-DCEB00ED0182}" type="datetimeFigureOut">
              <a:rPr lang="zh-CN" altLang="en-US" smtClean="0"/>
              <a:pPr/>
              <a:t>16-9-13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614"/>
            <a:ext cx="2945064" cy="496412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988" y="9428614"/>
            <a:ext cx="2945064" cy="496412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3626EEAA-39F2-4116-875E-95C8CDD12F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530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64" cy="49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1" tIns="46161" rIns="92321" bIns="46161" numCol="1" anchor="t" anchorCtr="0" compatLnSpc="1">
            <a:prstTxWarp prst="textNoShape">
              <a:avLst/>
            </a:prstTxWarp>
          </a:bodyPr>
          <a:lstStyle>
            <a:lvl1pPr defTabSz="922961">
              <a:defRPr sz="11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88" y="0"/>
            <a:ext cx="2945064" cy="49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1" tIns="46161" rIns="92321" bIns="46161" numCol="1" anchor="t" anchorCtr="0" compatLnSpc="1">
            <a:prstTxWarp prst="textNoShape">
              <a:avLst/>
            </a:prstTxWarp>
          </a:bodyPr>
          <a:lstStyle>
            <a:lvl1pPr algn="r" defTabSz="922961">
              <a:defRPr sz="11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4538"/>
            <a:ext cx="25781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6" y="4715919"/>
            <a:ext cx="5437165" cy="446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1" tIns="46161" rIns="92321" bIns="46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002"/>
            <a:ext cx="2945064" cy="49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1" tIns="46161" rIns="92321" bIns="46161" numCol="1" anchor="b" anchorCtr="0" compatLnSpc="1">
            <a:prstTxWarp prst="textNoShape">
              <a:avLst/>
            </a:prstTxWarp>
          </a:bodyPr>
          <a:lstStyle>
            <a:lvl1pPr defTabSz="922961">
              <a:defRPr sz="11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88" y="9427002"/>
            <a:ext cx="2945064" cy="49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1" tIns="46161" rIns="92321" bIns="46161" numCol="1" anchor="b" anchorCtr="0" compatLnSpc="1">
            <a:prstTxWarp prst="textNoShape">
              <a:avLst/>
            </a:prstTxWarp>
          </a:bodyPr>
          <a:lstStyle>
            <a:lvl1pPr algn="r" defTabSz="922961">
              <a:defRPr sz="1100" b="0"/>
            </a:lvl1pPr>
          </a:lstStyle>
          <a:p>
            <a:pPr>
              <a:defRPr/>
            </a:pPr>
            <a:fld id="{AE5F9A92-B1E2-45BA-9F5C-343BED5829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1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50" charset="-127"/>
        <a:ea typeface="Gulim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1pPr>
            <a:lvl2pPr marL="756472" indent="-29095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2pPr>
            <a:lvl3pPr marL="1163803" indent="-23276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3pPr>
            <a:lvl4pPr marL="1629324" indent="-23276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4pPr>
            <a:lvl5pPr marL="2094845" indent="-23276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5pPr>
            <a:lvl6pPr marL="2560366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6pPr>
            <a:lvl7pPr marL="3025887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7pPr>
            <a:lvl8pPr marL="3491408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8pPr>
            <a:lvl9pPr marL="3956929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9pPr>
          </a:lstStyle>
          <a:p>
            <a:pPr eaLnBrk="1" hangingPunct="1"/>
            <a:fld id="{90295235-9D80-47AF-AFCB-CF6EC29F9D50}" type="slidenum">
              <a:rPr lang="en-US" altLang="ko-KR" b="0" smtClean="0"/>
              <a:pPr eaLnBrk="1" hangingPunct="1"/>
              <a:t>1</a:t>
            </a:fld>
            <a:endParaRPr lang="en-US" altLang="ko-KR" b="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09788" y="744538"/>
            <a:ext cx="2578100" cy="372268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1pPr>
            <a:lvl2pPr marL="756472" indent="-29095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2pPr>
            <a:lvl3pPr marL="1163803" indent="-23276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3pPr>
            <a:lvl4pPr marL="1629324" indent="-23276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4pPr>
            <a:lvl5pPr marL="2094845" indent="-232761" defTabSz="922961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5pPr>
            <a:lvl6pPr marL="2560366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6pPr>
            <a:lvl7pPr marL="3025887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7pPr>
            <a:lvl8pPr marL="3491408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8pPr>
            <a:lvl9pPr marL="3956929" indent="-232761" defTabSz="922961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9pPr>
          </a:lstStyle>
          <a:p>
            <a:pPr eaLnBrk="1" hangingPunct="1"/>
            <a:fld id="{90295235-9D80-47AF-AFCB-CF6EC29F9D50}" type="slidenum">
              <a:rPr lang="en-US" altLang="ko-KR" b="0" smtClean="0"/>
              <a:pPr eaLnBrk="1" hangingPunct="1"/>
              <a:t>3</a:t>
            </a:fld>
            <a:endParaRPr lang="en-US" altLang="ko-KR" b="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09788" y="744538"/>
            <a:ext cx="2578100" cy="372268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6952B-159D-4F24-B2D4-060CCC725C3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8E8D-A33B-4880-80F4-977F1AFFB15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6" y="880533"/>
            <a:ext cx="1457325" cy="7924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1" y="880533"/>
            <a:ext cx="4257675" cy="7924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97108-69B8-4D24-833A-54DD6CD75E4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2CE72-408F-4F9A-8453-6F5753B7AC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2152D-C60F-4B9F-AC83-10AFEB97D5D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861733"/>
            <a:ext cx="28575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861733"/>
            <a:ext cx="28575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B12E8-7619-4B12-AE65-62BC8EBC48C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411E-83AE-4A20-A3B2-1D3BF3C0D31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D2F31-02A7-48C1-8445-E1F214372A6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0"/>
          <p:cNvSpPr>
            <a:spLocks noChangeShapeType="1"/>
          </p:cNvSpPr>
          <p:nvPr userDrawn="1"/>
        </p:nvSpPr>
        <p:spPr bwMode="auto">
          <a:xfrm>
            <a:off x="228600" y="1064569"/>
            <a:ext cx="64008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Line 41"/>
          <p:cNvSpPr>
            <a:spLocks noChangeShapeType="1"/>
          </p:cNvSpPr>
          <p:nvPr userDrawn="1"/>
        </p:nvSpPr>
        <p:spPr bwMode="auto">
          <a:xfrm>
            <a:off x="228600" y="988368"/>
            <a:ext cx="6400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Text Box 39"/>
          <p:cNvSpPr txBox="1">
            <a:spLocks noChangeArrowheads="1"/>
          </p:cNvSpPr>
          <p:nvPr userDrawn="1"/>
        </p:nvSpPr>
        <p:spPr bwMode="auto">
          <a:xfrm>
            <a:off x="5876925" y="9108850"/>
            <a:ext cx="914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Gulim" pitchFamily="50" charset="-127"/>
                <a:ea typeface="Gulim" pitchFamily="50" charset="-127"/>
              </a:defRPr>
            </a:lvl9pPr>
          </a:lstStyle>
          <a:p>
            <a:pPr eaLnBrk="1" fontAlgn="ctr" latinLnBrk="0" hangingPunct="1">
              <a:spcBef>
                <a:spcPct val="50000"/>
              </a:spcBef>
            </a:pPr>
            <a:r>
              <a:rPr kumimoji="0" lang="en-US" altLang="zh-CN" sz="900" b="0" dirty="0">
                <a:solidFill>
                  <a:srgbClr val="292929"/>
                </a:solidFill>
                <a:latin typeface="Arial" charset="0"/>
                <a:ea typeface="宋体" pitchFamily="2" charset="-122"/>
              </a:rPr>
              <a:t>Version:</a:t>
            </a:r>
            <a:r>
              <a:rPr kumimoji="0" lang="en-US" altLang="ko-KR" sz="900" b="0" dirty="0">
                <a:solidFill>
                  <a:srgbClr val="292929"/>
                </a:solidFill>
                <a:latin typeface="Arial" charset="0"/>
                <a:ea typeface="宋体" pitchFamily="2" charset="-122"/>
              </a:rPr>
              <a:t> </a:t>
            </a:r>
            <a:r>
              <a:rPr kumimoji="0" lang="en-US" altLang="ko-KR" sz="900" b="0" dirty="0" smtClean="0">
                <a:solidFill>
                  <a:srgbClr val="292929"/>
                </a:solidFill>
                <a:latin typeface="Arial" charset="0"/>
                <a:ea typeface="宋体" pitchFamily="2" charset="-122"/>
              </a:rPr>
              <a:t>E.0</a:t>
            </a:r>
            <a:endParaRPr kumimoji="0" lang="en-US" altLang="zh-CN" sz="900" b="0" dirty="0">
              <a:solidFill>
                <a:srgbClr val="29292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228600" y="9337451"/>
            <a:ext cx="6477000" cy="228601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ctr" latinLnBrk="0"/>
            <a:r>
              <a:rPr kumimoji="0" lang="en-US" altLang="ko-KR" sz="800" b="0" dirty="0" smtClean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Copyright 2014</a:t>
            </a:r>
            <a:r>
              <a:rPr kumimoji="0" lang="en-US" altLang="ko-KR" sz="800" b="0" baseline="0" dirty="0" smtClean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 </a:t>
            </a:r>
            <a:r>
              <a:rPr kumimoji="0" lang="en-US" altLang="ko-KR" sz="800" b="0" dirty="0" smtClean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 Je</a:t>
            </a:r>
            <a:r>
              <a:rPr kumimoji="0" lang="en-US" altLang="ko-KR" sz="800" b="0" baseline="0" dirty="0" smtClean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 Woo Corporation</a:t>
            </a:r>
            <a:r>
              <a:rPr kumimoji="0" lang="en-US" altLang="ko-KR" sz="800" b="0" dirty="0" smtClean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, Ltd. All right reserved</a:t>
            </a:r>
            <a:endParaRPr kumimoji="0" lang="en-US" altLang="ko-KR" sz="800" b="0" dirty="0">
              <a:solidFill>
                <a:schemeClr val="bg1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1237133" y="411594"/>
            <a:ext cx="4392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Gulim" pitchFamily="50" charset="-127"/>
                <a:ea typeface="Gulim" pitchFamily="50" charset="-127"/>
                <a:cs typeface="+mn-cs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lang="en-US" altLang="ko-KR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PMingLiU" pitchFamily="18" charset="-120"/>
                <a:cs typeface="Times New Roman" pitchFamily="18" charset="0"/>
              </a:rPr>
              <a:t>Je Woo Corporation, Ltd.</a:t>
            </a:r>
            <a:endParaRPr lang="en-US" altLang="ko-KR" sz="2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PMingLiU" pitchFamily="18" charset="-120"/>
              <a:cs typeface="Times New Roman" pitchFamily="18" charset="0"/>
            </a:endParaRPr>
          </a:p>
        </p:txBody>
      </p:sp>
      <p:pic>
        <p:nvPicPr>
          <p:cNvPr id="13" name="图片 12" descr="logo0"/>
          <p:cNvPicPr/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8680" y="195601"/>
            <a:ext cx="648072" cy="64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2A37D-EE88-4240-9156-741A98FE297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28FA-A1E6-4DBD-BD78-1CD121EEB83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053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173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5467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5467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5467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D72152D-C60F-4B9F-AC83-10AFEB97D5D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4383952" y="221357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altLang="zh-CN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Flood Lighting </a:t>
            </a:r>
            <a:endParaRPr lang="en-US" altLang="zh-CN" dirty="0" smtClean="0">
              <a:solidFill>
                <a:srgbClr val="0066CC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4357694" y="665132"/>
            <a:ext cx="250030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285727" y="4115326"/>
            <a:ext cx="37129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 smtClean="0">
                <a:latin typeface="Arial" pitchFamily="34" charset="0"/>
                <a:cs typeface="Arial" pitchFamily="34" charset="0"/>
              </a:rPr>
              <a:t>PRODUCT SPECIFICATION OVERVIEW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285728" y="4447356"/>
            <a:ext cx="628654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 descr="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640" y="80946"/>
            <a:ext cx="3810001" cy="51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54" y="732933"/>
            <a:ext cx="3937000" cy="32258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1064567"/>
            <a:ext cx="2407898" cy="2894165"/>
          </a:xfrm>
          <a:prstGeom prst="rect">
            <a:avLst/>
          </a:prstGeom>
        </p:spPr>
      </p:pic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610823"/>
              </p:ext>
            </p:extLst>
          </p:nvPr>
        </p:nvGraphicFramePr>
        <p:xfrm>
          <a:off x="313313" y="4679885"/>
          <a:ext cx="6258959" cy="4593595"/>
        </p:xfrm>
        <a:graphic>
          <a:graphicData uri="http://schemas.openxmlformats.org/drawingml/2006/table">
            <a:tbl>
              <a:tblPr/>
              <a:tblGrid>
                <a:gridCol w="1884418"/>
                <a:gridCol w="4374541"/>
              </a:tblGrid>
              <a:tr h="634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Model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No.</a:t>
                      </a: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Description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FL900/1H/MT/MH</a:t>
                      </a: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220-240AC input, charge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24 hours, discharge 1 hour, </a:t>
                      </a:r>
                    </a:p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9.6V1.8Ah Ni-</a:t>
                      </a:r>
                      <a:r>
                        <a:rPr lang="en-US" altLang="zh-CN" sz="15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Mh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battery, 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provided 1000lm output.</a:t>
                      </a:r>
                      <a:endParaRPr lang="en-US" altLang="zh-CN" sz="15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manual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en-US" altLang="zh-CN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3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FL900/1H/MT/MH</a:t>
                      </a: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220-240AC input, charge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24 hours, discharge 1 hour, </a:t>
                      </a:r>
                    </a:p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9.6V1.8Ah Ni-</a:t>
                      </a:r>
                      <a:r>
                        <a:rPr lang="en-US" altLang="zh-CN" sz="15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Mh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battery, 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provided 1000lm output.</a:t>
                      </a:r>
                      <a:endParaRPr lang="en-US" altLang="zh-CN" sz="15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manual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en-US" altLang="zh-CN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8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FL900/3H/AT/</a:t>
                      </a: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MH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220-240AC input, charge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24 hours, discharge 3 hours, </a:t>
                      </a:r>
                    </a:p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9.6V1.8Ah Ni-</a:t>
                      </a:r>
                      <a:r>
                        <a:rPr lang="en-US" altLang="zh-CN" sz="15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Mh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battery, 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provided  400lm output.</a:t>
                      </a:r>
                      <a:endParaRPr lang="en-US" altLang="zh-CN" sz="15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AUTO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en-US" altLang="zh-CN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8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FL900/3H/AT/</a:t>
                      </a: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MH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220-240AC input, charge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24 hours, discharge 3 hours, </a:t>
                      </a:r>
                    </a:p>
                    <a:p>
                      <a:pPr algn="l" fontAlgn="ctr"/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9.6V1.8Ah Ni-</a:t>
                      </a:r>
                      <a:r>
                        <a:rPr lang="en-US" altLang="zh-CN" sz="15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Mh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battery, </a:t>
                      </a:r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provided 400lm output.</a:t>
                      </a:r>
                      <a:endParaRPr lang="en-US" altLang="zh-CN" sz="15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zh-CN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AUTO </a:t>
                      </a:r>
                      <a:r>
                        <a:rPr lang="en-US" altLang="zh-CN" sz="15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en-US" altLang="zh-CN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2" marR="6532" marT="12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87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/>
        </p:nvSpPr>
        <p:spPr bwMode="auto">
          <a:xfrm>
            <a:off x="368660" y="646811"/>
            <a:ext cx="2196244" cy="70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Specification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  <a:sym typeface="Arial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17687"/>
              </p:ext>
            </p:extLst>
          </p:nvPr>
        </p:nvGraphicFramePr>
        <p:xfrm>
          <a:off x="512676" y="1458400"/>
          <a:ext cx="5832649" cy="731102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18049"/>
                <a:gridCol w="3614600"/>
              </a:tblGrid>
              <a:tr h="52005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baseline="0" dirty="0" smtClean="0"/>
                        <a:t>Rated Power Supply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220-240VAC</a:t>
                      </a:r>
                      <a:r>
                        <a:rPr lang="en-US" altLang="zh-CN" sz="1800" b="1" baseline="0" dirty="0" smtClean="0"/>
                        <a:t> 50Hz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 smtClean="0"/>
                        <a:t>Power consumption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Max.</a:t>
                      </a:r>
                      <a:r>
                        <a:rPr lang="en-US" altLang="zh-CN" sz="1800" b="1" baseline="0" dirty="0" smtClean="0"/>
                        <a:t> 4</a:t>
                      </a:r>
                      <a:r>
                        <a:rPr lang="en-US" altLang="zh-CN" sz="1800" b="1" dirty="0" smtClean="0"/>
                        <a:t>W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Charge time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24 hours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Discharge duration 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1hour /3 hours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91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facility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 </a:t>
                      </a:r>
                      <a:r>
                        <a:rPr lang="en-US" altLang="zh-CN" sz="1800" b="1" dirty="0" smtClean="0"/>
                        <a:t>AUTO</a:t>
                      </a:r>
                      <a:r>
                        <a:rPr lang="en-US" altLang="zh-CN" sz="1800" b="1" baseline="0" dirty="0" smtClean="0"/>
                        <a:t> test 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0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Non-maintained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Mounting 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Wall mounting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5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Lamp type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PHILIPS SMD 2323 LED, CCT 6000K,</a:t>
                      </a:r>
                      <a:r>
                        <a:rPr lang="en-US" altLang="zh-CN" sz="1800" b="1" baseline="0" dirty="0" smtClean="0"/>
                        <a:t> CRI&gt;80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9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 smtClean="0"/>
                        <a:t>Battery type</a:t>
                      </a:r>
                      <a:endParaRPr lang="zh-CN" altLang="en-US" sz="18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Ni-MH battery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949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Normal flux</a:t>
                      </a:r>
                      <a:endParaRPr lang="zh-CN" alt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1000 lm for</a:t>
                      </a:r>
                      <a:r>
                        <a:rPr lang="en-US" altLang="zh-CN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1 hour model, 400lm for 3 hours model</a:t>
                      </a:r>
                      <a:endParaRPr lang="zh-CN" alt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Housing</a:t>
                      </a:r>
                      <a:r>
                        <a:rPr lang="en-US" altLang="zh-CN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material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Metal chassis with powder</a:t>
                      </a:r>
                      <a:r>
                        <a:rPr lang="en-US" altLang="zh-CN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finish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98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Lamp</a:t>
                      </a:r>
                      <a:r>
                        <a:rPr lang="en-US" altLang="zh-CN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material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Plastic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Protection degree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IP65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Ambient temperature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5613" marT="77230" marB="7723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0℃…+40℃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5613" marT="77230" marB="7723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83952" y="221357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altLang="zh-CN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mtClean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Flood </a:t>
            </a:r>
            <a:r>
              <a:rPr lang="en-US" altLang="zh-CN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Lighting </a:t>
            </a:r>
            <a:endParaRPr lang="en-US" altLang="zh-CN" dirty="0" smtClean="0">
              <a:solidFill>
                <a:srgbClr val="0066C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图片 4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1" y="49993"/>
            <a:ext cx="3810001" cy="51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4357694" y="665132"/>
            <a:ext cx="250030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17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直接连接符 39"/>
          <p:cNvCxnSpPr/>
          <p:nvPr/>
        </p:nvCxnSpPr>
        <p:spPr>
          <a:xfrm>
            <a:off x="4357694" y="665132"/>
            <a:ext cx="250030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14289" y="809596"/>
            <a:ext cx="34181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/>
              <a:t>LUMINOUS INTENSITY DISTRIBUTION DIAGRAM</a:t>
            </a:r>
            <a:endParaRPr lang="en-US" altLang="zh-CN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94950" y="833738"/>
            <a:ext cx="10841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/>
              <a:t>AAI Figure</a:t>
            </a:r>
            <a:endParaRPr lang="en-US" altLang="zh-CN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2158" y="4088904"/>
            <a:ext cx="23791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/>
              <a:t>ISOCANDELA DIAGRAM</a:t>
            </a:r>
            <a:endParaRPr lang="en-US" altLang="zh-CN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图片 15" descr="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640" y="80946"/>
            <a:ext cx="3810001" cy="51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1"/>
          <a:stretch/>
        </p:blipFill>
        <p:spPr bwMode="auto">
          <a:xfrm>
            <a:off x="285728" y="1102265"/>
            <a:ext cx="3143272" cy="269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3" y="1095348"/>
            <a:ext cx="2798416" cy="280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383952" y="221357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altLang="zh-CN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Flood Lighting </a:t>
            </a:r>
            <a:endParaRPr lang="en-US" altLang="zh-CN" dirty="0" smtClean="0">
              <a:solidFill>
                <a:srgbClr val="0066C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0312" y="-1455712"/>
            <a:ext cx="5950807" cy="3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08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9695</TotalTime>
  <Words>245</Words>
  <Application>Microsoft Macintosh PowerPoint</Application>
  <PresentationFormat>A4 纸张(210x297 毫米)</PresentationFormat>
  <Paragraphs>56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佈景主題1</vt:lpstr>
      <vt:lpstr>PowerPoint 演示文稿</vt:lpstr>
      <vt:lpstr>PowerPoint 演示文稿</vt:lpstr>
      <vt:lpstr>PowerPoint 演示文稿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jay</dc:creator>
  <cp:lastModifiedBy>Joanna Tang</cp:lastModifiedBy>
  <cp:revision>861</cp:revision>
  <cp:lastPrinted>2014-07-22T07:18:44Z</cp:lastPrinted>
  <dcterms:created xsi:type="dcterms:W3CDTF">2011-11-09T11:56:18Z</dcterms:created>
  <dcterms:modified xsi:type="dcterms:W3CDTF">2016-09-13T11:43:32Z</dcterms:modified>
</cp:coreProperties>
</file>